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37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10:19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10:19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503"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4"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rc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6"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rc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90"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93"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4"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2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2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8"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9"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9"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70"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8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84"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85"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9"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70"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71"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9"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40"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41"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3"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80"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81"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21"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22"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23"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24"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25"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26"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Patty </a:t>
            </a:r>
            <a:r>
              <a:rPr lang="es-ES" dirty="0" err="1"/>
              <a:t>O'Callaghan</a:t>
            </a:r>
            <a:endParaRPr lang="es-ES" dirty="0"/>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Software Engineer @ Charles </a:t>
            </a:r>
            <a:r>
              <a:rPr lang="es-ES" dirty="0" err="1"/>
              <a:t>River</a:t>
            </a:r>
            <a:r>
              <a:rPr lang="es-ES" dirty="0"/>
              <a:t> </a:t>
            </a:r>
            <a:r>
              <a:rPr lang="es-ES" dirty="0" err="1"/>
              <a:t>Laboratories</a:t>
            </a:r>
            <a:endParaRPr lang="es-ES" dirty="0"/>
          </a:p>
        </p:txBody>
      </p:sp>
      <p:pic>
        <p:nvPicPr>
          <p:cNvPr id="9" name="Imagen 8">
            <a:extLst>
              <a:ext uri="{FF2B5EF4-FFF2-40B4-BE49-F238E27FC236}">
                <a16:creationId xmlns:a16="http://schemas.microsoft.com/office/drawing/2014/main" id="{AE77E0BE-0274-488C-A746-DF609FF4D993}"/>
              </a:ext>
            </a:extLst>
          </p:cNvPr>
          <p:cNvPicPr>
            <a:picLocks noChangeAspect="1"/>
          </p:cNvPicPr>
          <p:nvPr/>
        </p:nvPicPr>
        <p:blipFill>
          <a:blip r:embed="rId2"/>
          <a:srcRect/>
          <a:stretch/>
        </p:blipFill>
        <p:spPr>
          <a:xfrm>
            <a:off x="687569" y="2983892"/>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29" y="2950139"/>
            <a:ext cx="6204899" cy="1292662"/>
          </a:xfrm>
        </p:spPr>
        <p:txBody>
          <a:bodyPr/>
          <a:lstStyle/>
          <a:p>
            <a:r>
              <a:rPr lang="es-ES" sz="2800" dirty="0"/>
              <a:t>Ética en IA: ¿qué podemos aprender de las leyes de la robótica de Asimov?</a:t>
            </a:r>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Patty </a:t>
            </a:r>
            <a:r>
              <a:rPr lang="es-ES" dirty="0" err="1"/>
              <a:t>O'Callaghan</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Software Engineer @ Charles </a:t>
            </a:r>
            <a:r>
              <a:rPr lang="es-ES" dirty="0" err="1"/>
              <a:t>River</a:t>
            </a:r>
            <a:r>
              <a:rPr lang="es-ES" dirty="0"/>
              <a:t> </a:t>
            </a:r>
            <a:r>
              <a:rPr lang="es-ES" dirty="0" err="1"/>
              <a:t>Laboratories</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63</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Lufga</vt:lpstr>
      <vt:lpstr>Wingdings</vt:lpstr>
      <vt:lpstr>Myriad Pro</vt:lpstr>
      <vt:lpstr>Quicksand</vt:lpstr>
      <vt:lpstr>Arial</vt:lpstr>
      <vt:lpstr>Segoe UI</vt:lpstr>
      <vt:lpstr>Consolas</vt:lpstr>
      <vt:lpstr>White Template</vt:lpstr>
      <vt:lpstr>CorelDRAW</vt:lpstr>
      <vt:lpstr>Presentación de PowerPoint</vt:lpstr>
      <vt:lpstr>Ética en IA: ¿qué podemos aprender de las leyes de la robótica de Asimov?</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82</cp:revision>
  <dcterms:created xsi:type="dcterms:W3CDTF">2019-08-09T15:41:27Z</dcterms:created>
  <dcterms:modified xsi:type="dcterms:W3CDTF">2022-03-14T21:20:09Z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